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7772400" cy="10058400"/>
  <p:notesSz cx="7772400" cy="10058400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Constantia" pitchFamily="18" charset="0"/>
      <p:regular r:id="rId16"/>
      <p:bold r:id="rId17"/>
      <p:italic r:id="rId18"/>
      <p:boldItalic r:id="rId19"/>
    </p:embeddedFont>
    <p:embeddedFont>
      <p:font typeface="Wingdings 2" pitchFamily="18" charset="2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-2104" y="-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53390" y="2011680"/>
            <a:ext cx="6673901" cy="268224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53390" y="4735186"/>
            <a:ext cx="6676492" cy="257048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1341122"/>
            <a:ext cx="1748790" cy="764391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1341122"/>
            <a:ext cx="5116830" cy="7643919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99" y="1931213"/>
            <a:ext cx="6606540" cy="1998269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799" y="3966841"/>
            <a:ext cx="6606540" cy="2214244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721030"/>
            <a:ext cx="3434160" cy="967050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3948272" y="2727645"/>
            <a:ext cx="3435509" cy="960436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8620" y="3688080"/>
            <a:ext cx="3434160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688080"/>
            <a:ext cx="3435509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7059930" cy="16764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754383"/>
            <a:ext cx="2331720" cy="170434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2930" y="2458720"/>
            <a:ext cx="2331720" cy="67056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38792" y="2458720"/>
            <a:ext cx="4344988" cy="67056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2690890" y="1625180"/>
            <a:ext cx="4469130" cy="603504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6803514" y="7860995"/>
            <a:ext cx="132131" cy="227990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1726262"/>
            <a:ext cx="1880921" cy="2321177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60" y="4148885"/>
            <a:ext cx="1878330" cy="3196336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65620" y="9322647"/>
            <a:ext cx="518160" cy="53551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2962924" y="1759292"/>
            <a:ext cx="3925062" cy="5766816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8097" y="8531013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3724275" y="9122411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8097" y="-10478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724275" y="-10477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388620" y="2838704"/>
            <a:ext cx="6995160" cy="64373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266950" y="9322647"/>
            <a:ext cx="284988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6736080" y="9322647"/>
            <a:ext cx="64770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6165" y="296865"/>
            <a:ext cx="7803466" cy="952195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899310"/>
            <a:ext cx="60198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b="1" spc="-5" dirty="0" smtClean="0"/>
              <a:t>27. </a:t>
            </a:r>
            <a:r>
              <a:rPr sz="4000" b="1" spc="-5" dirty="0" smtClean="0"/>
              <a:t>ELASTIC</a:t>
            </a:r>
            <a:r>
              <a:rPr sz="4000" b="1" spc="-45" dirty="0" smtClean="0"/>
              <a:t> </a:t>
            </a:r>
            <a:r>
              <a:rPr sz="4000" b="1" spc="-5" dirty="0"/>
              <a:t>BEANSTALK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04" y="2727198"/>
            <a:ext cx="5965825" cy="24815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just">
              <a:lnSpc>
                <a:spcPts val="1600"/>
              </a:lnSpc>
              <a:spcBef>
                <a:spcPts val="225"/>
              </a:spcBef>
            </a:pP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With Elastic Beanstalk, you can quickly deploy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and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manage applications in the  </a:t>
            </a:r>
            <a:r>
              <a:rPr sz="1400" spc="-10" dirty="0">
                <a:solidFill>
                  <a:srgbClr val="444444"/>
                </a:solidFill>
                <a:latin typeface="Times New Roman"/>
                <a:cs typeface="Times New Roman"/>
              </a:rPr>
              <a:t>AWS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cloud </a:t>
            </a:r>
            <a:r>
              <a:rPr sz="1400" spc="-10" dirty="0">
                <a:solidFill>
                  <a:srgbClr val="444444"/>
                </a:solidFill>
                <a:latin typeface="Times New Roman"/>
                <a:cs typeface="Times New Roman"/>
              </a:rPr>
              <a:t>without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worrying </a:t>
            </a:r>
            <a:r>
              <a:rPr sz="1400" spc="-10" dirty="0">
                <a:solidFill>
                  <a:srgbClr val="444444"/>
                </a:solidFill>
                <a:latin typeface="Times New Roman"/>
                <a:cs typeface="Times New Roman"/>
              </a:rPr>
              <a:t>about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the infrastructure that runs those applications.  </a:t>
            </a:r>
            <a:r>
              <a:rPr sz="1400" spc="-10" dirty="0">
                <a:solidFill>
                  <a:srgbClr val="444444"/>
                </a:solidFill>
                <a:latin typeface="Times New Roman"/>
                <a:cs typeface="Times New Roman"/>
              </a:rPr>
              <a:t>AWS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Elastic Beanstalk reduces management complexity without restricting choice 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or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control. You simply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upload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your application, and Elastic Beanstalk  automatically handles the details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of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capacity provisioning, load balancing, scaling,  and application health</a:t>
            </a:r>
            <a:r>
              <a:rPr sz="1400" spc="2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monitoring.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marR="6985" algn="just">
              <a:lnSpc>
                <a:spcPct val="94400"/>
              </a:lnSpc>
              <a:spcBef>
                <a:spcPts val="5"/>
              </a:spcBef>
            </a:pP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You can also perform most deployment tasks, such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as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changing the size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of </a:t>
            </a:r>
            <a:r>
              <a:rPr sz="1400" spc="-10" dirty="0">
                <a:solidFill>
                  <a:srgbClr val="444444"/>
                </a:solidFill>
                <a:latin typeface="Times New Roman"/>
                <a:cs typeface="Times New Roman"/>
              </a:rPr>
              <a:t>your 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fleet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of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Amazon </a:t>
            </a:r>
            <a:r>
              <a:rPr sz="1400" spc="-10" dirty="0">
                <a:solidFill>
                  <a:srgbClr val="444444"/>
                </a:solidFill>
                <a:latin typeface="Times New Roman"/>
                <a:cs typeface="Times New Roman"/>
              </a:rPr>
              <a:t>EC2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instances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or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monitoring your application, directly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from the 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Elastic Beanstalk </a:t>
            </a:r>
            <a:r>
              <a:rPr sz="1400" spc="-10" dirty="0">
                <a:solidFill>
                  <a:srgbClr val="444444"/>
                </a:solidFill>
                <a:latin typeface="Times New Roman"/>
                <a:cs typeface="Times New Roman"/>
              </a:rPr>
              <a:t>web</a:t>
            </a:r>
            <a:r>
              <a:rPr sz="1400" spc="1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interface.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From the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Console </a:t>
            </a:r>
            <a:r>
              <a:rPr sz="1400" spc="-10" dirty="0">
                <a:solidFill>
                  <a:srgbClr val="444444"/>
                </a:solidFill>
                <a:latin typeface="Times New Roman"/>
                <a:cs typeface="Times New Roman"/>
              </a:rPr>
              <a:t>Home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page,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choose Elastic Beanstalk under Compute</a:t>
            </a:r>
            <a:r>
              <a:rPr sz="1400" spc="2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section.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7685405"/>
            <a:ext cx="41656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Then choose Create New Application to create </a:t>
            </a:r>
            <a:r>
              <a:rPr sz="1400" dirty="0">
                <a:latin typeface="Times New Roman"/>
                <a:cs typeface="Times New Roman"/>
              </a:rPr>
              <a:t>a new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one.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084" y="1656969"/>
            <a:ext cx="6664959" cy="8325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141220"/>
            <a:ext cx="5981700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4686300"/>
            <a:ext cx="5981700" cy="2933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736470"/>
            <a:ext cx="53797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Specify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name </a:t>
            </a:r>
            <a:r>
              <a:rPr sz="1400" dirty="0">
                <a:latin typeface="Times New Roman"/>
                <a:cs typeface="Times New Roman"/>
              </a:rPr>
              <a:t>and add </a:t>
            </a:r>
            <a:r>
              <a:rPr sz="1400" spc="-5" dirty="0">
                <a:latin typeface="Times New Roman"/>
                <a:cs typeface="Times New Roman"/>
              </a:rPr>
              <a:t>description for your application, then choose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Next.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111497"/>
            <a:ext cx="43218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From the new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Environment page, choose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Create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web</a:t>
            </a:r>
            <a:r>
              <a:rPr sz="1400" spc="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server.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899282"/>
            <a:ext cx="5981700" cy="2065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884417"/>
            <a:ext cx="5981700" cy="19107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2295524"/>
            <a:ext cx="5943600" cy="43751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560"/>
              </a:lnSpc>
              <a:spcBef>
                <a:spcPts val="254"/>
              </a:spcBef>
            </a:pP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Choose Environment type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from the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predefined configuration drop down list,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I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have  selected PHP</a:t>
            </a:r>
            <a:r>
              <a:rPr sz="1400" spc="-1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here.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281421"/>
            <a:ext cx="5145405" cy="43751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560"/>
              </a:lnSpc>
              <a:spcBef>
                <a:spcPts val="254"/>
              </a:spcBef>
            </a:pP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Then choose either single instance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or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Load balancing, auto scaling from  environment type drop down list then click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on</a:t>
            </a:r>
            <a:r>
              <a:rPr sz="1400" spc="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next.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7942580"/>
            <a:ext cx="5107305" cy="43942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From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application version page, choose Upload your own and upload </a:t>
            </a:r>
            <a:r>
              <a:rPr sz="1400" spc="-10" dirty="0">
                <a:solidFill>
                  <a:srgbClr val="444444"/>
                </a:solidFill>
                <a:latin typeface="Times New Roman"/>
                <a:cs typeface="Times New Roman"/>
              </a:rPr>
              <a:t>an 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application.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700" y="1387729"/>
            <a:ext cx="6731634" cy="8670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4076269"/>
            <a:ext cx="5981700" cy="19704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6762954"/>
            <a:ext cx="5981700" cy="2007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3500959"/>
            <a:ext cx="21139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Once uploaded, choose</a:t>
            </a:r>
            <a:r>
              <a:rPr sz="14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Next.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6360617"/>
            <a:ext cx="343090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You can see the status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of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application</a:t>
            </a:r>
            <a:r>
              <a:rPr sz="1400" spc="-1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uploading.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8918271"/>
            <a:ext cx="5468620" cy="43751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560"/>
              </a:lnSpc>
              <a:spcBef>
                <a:spcPts val="254"/>
              </a:spcBef>
            </a:pP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Specify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environment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name,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and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check availability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of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environment URL, add  description, then choose</a:t>
            </a:r>
            <a:r>
              <a:rPr sz="1400" spc="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444444"/>
                </a:solidFill>
                <a:latin typeface="Times New Roman"/>
                <a:cs typeface="Times New Roman"/>
              </a:rPr>
              <a:t>Next.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8315" y="1403731"/>
            <a:ext cx="6699884" cy="8654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4414508"/>
            <a:ext cx="5981700" cy="14674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6631292"/>
            <a:ext cx="5981700" cy="2004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3813289"/>
            <a:ext cx="5474335" cy="437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0"/>
              </a:lnSpc>
              <a:spcBef>
                <a:spcPts val="105"/>
              </a:spcBef>
            </a:pPr>
            <a:r>
              <a:rPr sz="1350" dirty="0">
                <a:solidFill>
                  <a:srgbClr val="444444"/>
                </a:solidFill>
                <a:latin typeface="Times New Roman"/>
                <a:cs typeface="Times New Roman"/>
              </a:rPr>
              <a:t>Choose </a:t>
            </a:r>
            <a:r>
              <a:rPr sz="1350" spc="-5" dirty="0">
                <a:solidFill>
                  <a:srgbClr val="444444"/>
                </a:solidFill>
                <a:latin typeface="Times New Roman"/>
                <a:cs typeface="Times New Roman"/>
              </a:rPr>
              <a:t>additional Resources which needs to </a:t>
            </a:r>
            <a:r>
              <a:rPr sz="1350" dirty="0">
                <a:solidFill>
                  <a:srgbClr val="444444"/>
                </a:solidFill>
                <a:latin typeface="Times New Roman"/>
                <a:cs typeface="Times New Roman"/>
              </a:rPr>
              <a:t>be </a:t>
            </a:r>
            <a:r>
              <a:rPr sz="1350" spc="-5" dirty="0">
                <a:solidFill>
                  <a:srgbClr val="444444"/>
                </a:solidFill>
                <a:latin typeface="Times New Roman"/>
                <a:cs typeface="Times New Roman"/>
              </a:rPr>
              <a:t>created with this</a:t>
            </a:r>
            <a:r>
              <a:rPr sz="1350" spc="3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1350" spc="-5" dirty="0">
                <a:solidFill>
                  <a:srgbClr val="444444"/>
                </a:solidFill>
                <a:latin typeface="Times New Roman"/>
                <a:cs typeface="Times New Roman"/>
              </a:rPr>
              <a:t>configuration.</a:t>
            </a: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ts val="1650"/>
              </a:lnSpc>
            </a:pP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I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choose RDS here, then click on</a:t>
            </a:r>
            <a:r>
              <a:rPr sz="1400" spc="3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Next.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6229083"/>
            <a:ext cx="26022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Specify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the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Instances</a:t>
            </a:r>
            <a:r>
              <a:rPr sz="1400" spc="-3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specifications.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8779116"/>
            <a:ext cx="34709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Specify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an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email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id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and choose monitoring</a:t>
            </a:r>
            <a:r>
              <a:rPr sz="1400" spc="-1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type.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450" y="1629791"/>
            <a:ext cx="6778625" cy="8733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4304665"/>
            <a:ext cx="5981700" cy="167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6867143"/>
            <a:ext cx="5981700" cy="18903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3901566"/>
            <a:ext cx="17633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Select root </a:t>
            </a:r>
            <a:r>
              <a:rPr sz="1400" spc="-10" dirty="0">
                <a:solidFill>
                  <a:srgbClr val="444444"/>
                </a:solidFill>
                <a:latin typeface="Times New Roman"/>
                <a:cs typeface="Times New Roman"/>
              </a:rPr>
              <a:t>volume</a:t>
            </a:r>
            <a:r>
              <a:rPr sz="1400" spc="-1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type.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6300597"/>
            <a:ext cx="305308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solidFill>
                  <a:srgbClr val="444444"/>
                </a:solidFill>
                <a:latin typeface="Times New Roman"/>
                <a:cs typeface="Times New Roman"/>
              </a:rPr>
              <a:t>Specify root volume </a:t>
            </a:r>
            <a:r>
              <a:rPr sz="1350" dirty="0">
                <a:solidFill>
                  <a:srgbClr val="444444"/>
                </a:solidFill>
                <a:latin typeface="Times New Roman"/>
                <a:cs typeface="Times New Roman"/>
              </a:rPr>
              <a:t>size, then </a:t>
            </a:r>
            <a:r>
              <a:rPr sz="1350" spc="-5" dirty="0">
                <a:solidFill>
                  <a:srgbClr val="444444"/>
                </a:solidFill>
                <a:latin typeface="Times New Roman"/>
                <a:cs typeface="Times New Roman"/>
              </a:rPr>
              <a:t>choose</a:t>
            </a:r>
            <a:r>
              <a:rPr sz="135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1350" spc="-5" dirty="0">
                <a:solidFill>
                  <a:srgbClr val="444444"/>
                </a:solidFill>
                <a:latin typeface="Times New Roman"/>
                <a:cs typeface="Times New Roman"/>
              </a:rPr>
              <a:t>Next.</a:t>
            </a:r>
            <a:endParaRPr sz="13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971712"/>
            <a:ext cx="5981700" cy="186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4896485"/>
            <a:ext cx="5981700" cy="4552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396783"/>
            <a:ext cx="34258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Add Tags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if </a:t>
            </a:r>
            <a:r>
              <a:rPr sz="1400" spc="-10" dirty="0">
                <a:solidFill>
                  <a:srgbClr val="444444"/>
                </a:solidFill>
                <a:latin typeface="Times New Roman"/>
                <a:cs typeface="Times New Roman"/>
              </a:rPr>
              <a:t>you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want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to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add, then choose</a:t>
            </a:r>
            <a:r>
              <a:rPr sz="1400" spc="-2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Next.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492662"/>
            <a:ext cx="27070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Then Specify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all </a:t>
            </a:r>
            <a:r>
              <a:rPr sz="1400" spc="-10" dirty="0">
                <a:solidFill>
                  <a:srgbClr val="444444"/>
                </a:solidFill>
                <a:latin typeface="Times New Roman"/>
                <a:cs typeface="Times New Roman"/>
              </a:rPr>
              <a:t>RDS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 configurations.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249043"/>
            <a:ext cx="5981700" cy="2233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370702"/>
            <a:ext cx="5981700" cy="2171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681480"/>
            <a:ext cx="259969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444444"/>
                </a:solidFill>
                <a:latin typeface="Times New Roman"/>
                <a:cs typeface="Times New Roman"/>
              </a:rPr>
              <a:t>Choose </a:t>
            </a:r>
            <a:r>
              <a:rPr sz="1350" spc="-5" dirty="0">
                <a:solidFill>
                  <a:srgbClr val="444444"/>
                </a:solidFill>
                <a:latin typeface="Times New Roman"/>
                <a:cs typeface="Times New Roman"/>
              </a:rPr>
              <a:t>Next to continue to next</a:t>
            </a:r>
            <a:r>
              <a:rPr sz="1350" spc="-7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1350" dirty="0">
                <a:solidFill>
                  <a:srgbClr val="444444"/>
                </a:solidFill>
                <a:latin typeface="Times New Roman"/>
                <a:cs typeface="Times New Roman"/>
              </a:rPr>
              <a:t>step.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797170"/>
            <a:ext cx="23704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It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will validate your</a:t>
            </a:r>
            <a:r>
              <a:rPr sz="14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permissions.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7685405"/>
            <a:ext cx="20605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Then finally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choose</a:t>
            </a:r>
            <a:r>
              <a:rPr sz="1400" spc="-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Launch.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3069" y="1656716"/>
            <a:ext cx="6785483" cy="8325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624831"/>
            <a:ext cx="5981700" cy="18091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5220590"/>
            <a:ext cx="34226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You can see that; application will start</a:t>
            </a:r>
            <a:r>
              <a:rPr sz="1400" spc="3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creating.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7750684"/>
            <a:ext cx="5293995" cy="43942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Once created, Health will come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as green,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then open the URL </a:t>
            </a:r>
            <a:r>
              <a:rPr sz="1400" dirty="0">
                <a:solidFill>
                  <a:srgbClr val="444444"/>
                </a:solidFill>
                <a:latin typeface="Times New Roman"/>
                <a:cs typeface="Times New Roman"/>
              </a:rPr>
              <a:t>to access </a:t>
            </a:r>
            <a:r>
              <a:rPr sz="1400" spc="-5" dirty="0">
                <a:solidFill>
                  <a:srgbClr val="444444"/>
                </a:solidFill>
                <a:latin typeface="Times New Roman"/>
                <a:cs typeface="Times New Roman"/>
              </a:rPr>
              <a:t>the  application.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8</TotalTime>
  <Words>351</Words>
  <Application>Microsoft Office PowerPoint</Application>
  <PresentationFormat>Custom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Times New Roman</vt:lpstr>
      <vt:lpstr>Constantia</vt:lpstr>
      <vt:lpstr>Wingdings 2</vt:lpstr>
      <vt:lpstr>Flow</vt:lpstr>
      <vt:lpstr>27. ELASTIC BEANSTALK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27. ELASTIC BEANSTALK</dc:title>
  <dc:creator>Windows User</dc:creator>
  <cp:lastModifiedBy>godwill</cp:lastModifiedBy>
  <cp:revision>1</cp:revision>
  <dcterms:created xsi:type="dcterms:W3CDTF">2020-03-23T08:48:13Z</dcterms:created>
  <dcterms:modified xsi:type="dcterms:W3CDTF">2020-04-26T23:31:22Z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2018-12-28T00:00:00Z</vt:filetime>
  </property>
  <property fmtid="{D5CDD505-2E9C-101B-9397-08002B2CF9AE}" pid="3" name="Creator">
    <vt:lpwstr>Microsoft® Word 2010</vt:lpwstr>
  </property>
  <property fmtid="{D5CDD505-2E9C-101B-9397-08002B2CF9AE}" pid="4" name="LastSaved">
    <vt:filetime>2020-03-23T00:00:00Z</vt:filetime>
  </property>
</Properties>
</file>